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IBU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IBU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IBU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of the top beer styles.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states have the highest consumption and lowest access to American IPAs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585323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idea: 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  <a:p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pPr lvl="1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Independence IPA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Content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 (4%), NJ (4.6%), WY (5%)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 (5.6%),  OR (5.6%),  PA (5.6%)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(7.45%),  KY (6.5%),  DC (6.25%)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138 -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685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IBU</vt:lpstr>
      <vt:lpstr>Analysis of Beer - IBU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2020-07-03T23:25:47Z</dcterms:modified>
</cp:coreProperties>
</file>